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2" r:id="rId2"/>
    <p:sldId id="323" r:id="rId3"/>
    <p:sldId id="32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5" r:id="rId70"/>
    <p:sldId id="326" r:id="rId71"/>
    <p:sldId id="327" r:id="rId7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7400" y="533400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RUNGTA COLLEGE OF DENTAL SCIENCES AND RESEARCH</a:t>
            </a:r>
            <a:endParaRPr lang="en-IN" sz="28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525780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DEPARTMENT OF GENERAL MEDICINE</a:t>
            </a:r>
            <a:endParaRPr lang="en-IN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819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/>
              <a:t>PULMONARY EMBOLISM</a:t>
            </a:r>
            <a:endParaRPr lang="en-IN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SPECIFIC LEARNING OBJECTIVES</a:t>
            </a:r>
            <a:endParaRPr lang="en-IN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2209800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MUST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NICE TO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DESIRE TO KNOW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ETIOLOGY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RISK FACTORS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INCIDENCE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CLINICAL FEATURES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ACUTE MASSIVE PE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PROGNOSIS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MANAGEMENT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ACUTE</a:t>
                      </a:r>
                      <a:r>
                        <a:rPr lang="en-IN" baseline="0" dirty="0" smtClean="0"/>
                        <a:t> SMALL PE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CASE</a:t>
                      </a:r>
                      <a:r>
                        <a:rPr lang="en-IN" baseline="0" dirty="0" smtClean="0"/>
                        <a:t> STUDY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SUBMASSIVE PE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INVESTIGATIONS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457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CONTENTS</a:t>
            </a:r>
            <a:endParaRPr lang="en-I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524000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INCIDENCE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ETIOLOGY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RISK FACTORS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CLINICAL FEATURES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ACUTE MASSIVE PE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ACUTE SMALL/ MEDIUM PE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SUBMASSIVE PE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INVESTIGATIONS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MANAGEMENT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PROGNOSIS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CASE STUDY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SUMMARY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urt\Desktop\IMG_20220928_192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377113" cy="5604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REFERENCES</a:t>
            </a:r>
            <a:endParaRPr lang="en-IN" sz="3200" dirty="0"/>
          </a:p>
        </p:txBody>
      </p:sp>
      <p:sp>
        <p:nvSpPr>
          <p:cNvPr id="3" name="Rectangle 2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DAVIDSON’S PRINCIPLES AND PRACTICE OF MEDICINE; 23</a:t>
            </a:r>
            <a:r>
              <a:rPr lang="en-US" baseline="30000" dirty="0" smtClean="0"/>
              <a:t>rd</a:t>
            </a:r>
            <a:r>
              <a:rPr lang="en-US" dirty="0" smtClean="0"/>
              <a:t> edition </a:t>
            </a:r>
            <a:endParaRPr lang="en-IN" dirty="0" smtClean="0"/>
          </a:p>
          <a:p>
            <a:r>
              <a:rPr lang="en-US" dirty="0" smtClean="0"/>
              <a:t>HARRISON’S PRINCIPLE OF INTERNAL MEDICINE; 21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OF CLINICAL MEDICINE by S.N </a:t>
            </a:r>
            <a:r>
              <a:rPr lang="en-US" dirty="0" err="1" smtClean="0"/>
              <a:t>Chugh</a:t>
            </a:r>
            <a:r>
              <a:rPr lang="en-US" dirty="0" smtClean="0"/>
              <a:t> ;5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IN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09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QUESTIONS AND ANSWERS</a:t>
            </a:r>
            <a:endParaRPr lang="en-IN" sz="36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THANK YOU.....</a:t>
            </a:r>
          </a:p>
          <a:p>
            <a:endParaRPr lang="en-IN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100</Words>
  <Application>Microsoft Office PowerPoint</Application>
  <PresentationFormat>On-screen Show (4:3)</PresentationFormat>
  <Paragraphs>37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adurt</cp:lastModifiedBy>
  <cp:revision>1</cp:revision>
  <dcterms:created xsi:type="dcterms:W3CDTF">2022-09-01T16:21:44Z</dcterms:created>
  <dcterms:modified xsi:type="dcterms:W3CDTF">2022-09-29T05:39:23Z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